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7"/>
  </p:notesMasterIdLst>
  <p:sldIdLst>
    <p:sldId id="299" r:id="rId6"/>
    <p:sldId id="285" r:id="rId7"/>
    <p:sldId id="264" r:id="rId8"/>
    <p:sldId id="271" r:id="rId9"/>
    <p:sldId id="296" r:id="rId10"/>
    <p:sldId id="297" r:id="rId11"/>
    <p:sldId id="262" r:id="rId12"/>
    <p:sldId id="272" r:id="rId13"/>
    <p:sldId id="273" r:id="rId14"/>
    <p:sldId id="298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A9780AD7-539F-4AF8-AB06-92426D8B20ED}"/>
              </a:ext>
            </a:extLst>
          </p:cNvPr>
          <p:cNvSpPr/>
          <p:nvPr/>
        </p:nvSpPr>
        <p:spPr>
          <a:xfrm>
            <a:off x="674914" y="2711283"/>
            <a:ext cx="10842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Górnej-Zachodniej Wisły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Dunaju - region wodny Czarnej Orawy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Górnej-Zachodniej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56803"/>
              </p:ext>
            </p:extLst>
          </p:nvPr>
        </p:nvGraphicFramePr>
        <p:xfrm>
          <a:off x="1489670" y="1929679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97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Górnej-Zachodniej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049813"/>
              </p:ext>
            </p:extLst>
          </p:nvPr>
        </p:nvGraphicFramePr>
        <p:xfrm>
          <a:off x="1315398" y="1404168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60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Czarnej Orawy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470778"/>
              </p:ext>
            </p:extLst>
          </p:nvPr>
        </p:nvGraphicFramePr>
        <p:xfrm>
          <a:off x="833486" y="1942614"/>
          <a:ext cx="1021174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5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</a:t>
            </a: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Czarnej Orawy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349844"/>
              </p:ext>
            </p:extLst>
          </p:nvPr>
        </p:nvGraphicFramePr>
        <p:xfrm>
          <a:off x="552262" y="1632443"/>
          <a:ext cx="10447698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5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5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5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075614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regionu wodnego Górnej-Zachodniej Wisły:  172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Górnej-Zachodniej Wisły: 155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Czarnej Orawy: 3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Czarnej </a:t>
            </a:r>
            <a:r>
              <a:rPr lang="pl-PL" sz="1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Orawy: 1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96696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876</Words>
  <Application>Microsoft Office PowerPoint</Application>
  <PresentationFormat>Panoramiczny</PresentationFormat>
  <Paragraphs>113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40</cp:revision>
  <dcterms:created xsi:type="dcterms:W3CDTF">2017-12-14T14:22:37Z</dcterms:created>
  <dcterms:modified xsi:type="dcterms:W3CDTF">2021-06-08T16:18:56Z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